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0A98F6-2B16-45F1-BFF9-F506B8CE8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1C7BBEE-CF65-46EA-8E24-B945FDB26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8520D1-9616-4696-9B08-537635D8D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47AF-1380-422D-888A-F3713B1349AD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1710C1-B4D8-4795-B88C-6C4D05F5A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36F056-2F36-402E-92A7-94679775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744F-099A-4172-AB84-B3919E8682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224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D59449-1733-489D-B63A-AA5596957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BA3C016-0B9B-4D33-8A5D-F2BADE39A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389987-03A3-437C-953B-989471F18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47AF-1380-422D-888A-F3713B1349AD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AFA9A3-4E48-4E00-9951-8FC3053C1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3F69C81-3C47-43DE-94FA-625DA71F9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744F-099A-4172-AB84-B3919E8682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28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AA2013C-4E56-41DB-BDF5-C637BF255F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CC15BE1-F905-4EE1-8A4C-2BA0A0FAD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1D9098-F4E3-4B8E-BAA6-4D2C0A07B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47AF-1380-422D-888A-F3713B1349AD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2629E6C-3922-46A9-BBB5-F1B768EB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829061-510A-4823-8904-8245D0510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744F-099A-4172-AB84-B3919E8682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63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ED408B-A837-4318-A68E-A87336284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6FCF121-0392-48E6-A106-1F06B0797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77E556-F49B-4EEE-B3CF-D98A1CED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47AF-1380-422D-888A-F3713B1349AD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C1482C-EEBF-4244-9355-4741D31FD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B64654-DD61-4793-8E75-4EC6C4731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744F-099A-4172-AB84-B3919E8682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087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643E28-03D2-45C6-BCD6-54C4C9E6F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234DE03-299D-4235-B707-FE8B886BC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0F5781-EFDD-4901-B80F-DA38E881A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47AF-1380-422D-888A-F3713B1349AD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A1A8B5-902C-4BFA-BFB6-86A5BA2C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E5BE7F-318C-4AC1-AEBC-765802D1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744F-099A-4172-AB84-B3919E8682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39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72A846-CB3A-4910-9230-4852E58B1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B8CA971-6CBF-453A-9CB8-EBEFA7494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0CD66B1-7851-4156-9466-9CE499B8C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7B71124-30C8-4BE0-AD97-6E165D69C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47AF-1380-422D-888A-F3713B1349AD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1B3BB96-6880-4D00-B1BE-B0B84019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AAF6C58-6322-4E47-8919-13045E19C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744F-099A-4172-AB84-B3919E8682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875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A7CF91-1C55-4EBD-9D63-BDD61DE42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CF84B0-5E81-4EAB-8FFD-E13D52143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81F573B-FC20-4297-B2EB-F450B4339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4176069-20CD-46C5-B5DE-6621AAD65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25EE2EE-66D3-4209-A83B-D481208B30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18CDD7C-AA09-4AA0-9FEA-40CEF3AC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47AF-1380-422D-888A-F3713B1349AD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B983406-E5BF-4373-8653-9B06322E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2DD2631-5A2D-4E9D-98CA-ECF96E9F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744F-099A-4172-AB84-B3919E8682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53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8704FA-312E-4927-8AE6-427789A8A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CF3D0C5-B55E-4D68-8A6E-FD370FFA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47AF-1380-422D-888A-F3713B1349AD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E3360EC-5F64-4A2F-8016-2E0F28137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09458DB-F47E-4D02-A4AC-9B4344E46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744F-099A-4172-AB84-B3919E8682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90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3716247-DB67-4B58-925B-1B226DBEE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47AF-1380-422D-888A-F3713B1349AD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757A782-A538-45B4-AEEC-CBDE79A4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54D07AD-9D05-4F43-ADAB-148571340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744F-099A-4172-AB84-B3919E8682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46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236EB0-B173-40CD-917B-067E4521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618692-CAAE-4D48-95E2-A06C4BF4A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DD5D246-C937-4109-B002-67ECF598F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0DE7453-C6E4-46CD-B42B-7E3BDBA14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47AF-1380-422D-888A-F3713B1349AD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218046E-8B42-41A7-B47E-40E0FF5C5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89C563F-E544-4DC7-A9D9-4B0A485E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744F-099A-4172-AB84-B3919E8682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47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23BCC6-7CC3-4361-9632-6238E8ECD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495F5D5-99BB-442C-95E4-A243735AA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FD24690-F5CE-451E-86BC-36542DF87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0893417-569A-4CDB-96AB-6E5D6B30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47AF-1380-422D-888A-F3713B1349AD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28D9AA-3DA2-4E99-9884-0A3C91230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8B4E165-A5E0-40E3-8168-58159C7EE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744F-099A-4172-AB84-B3919E8682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103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AD4BAD0-31E8-4C4D-97A4-B4D8A914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D7CA6D5-CD60-4093-B7A2-39F074626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828E22-F379-45E1-88B6-0C563D7C8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647AF-1380-422D-888A-F3713B1349AD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45A7B7-06D7-4CC8-9D41-55E399310F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584EA75-2943-43D8-95DD-8EDD6CB51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4744F-099A-4172-AB84-B3919E8682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433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52A2287-A308-4F67-A509-C45AD1EB4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79" y="0"/>
            <a:ext cx="9225642" cy="6858000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5F35A348-7BDC-4272-B8CB-15FA9C1C5446}"/>
              </a:ext>
            </a:extLst>
          </p:cNvPr>
          <p:cNvSpPr/>
          <p:nvPr/>
        </p:nvSpPr>
        <p:spPr>
          <a:xfrm>
            <a:off x="3674533" y="3132667"/>
            <a:ext cx="499534" cy="38946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말풍선: 사각형 6">
            <a:extLst>
              <a:ext uri="{FF2B5EF4-FFF2-40B4-BE49-F238E27FC236}">
                <a16:creationId xmlns:a16="http://schemas.microsoft.com/office/drawing/2014/main" id="{6AC86051-11E7-4217-AE85-F045DD915B7E}"/>
              </a:ext>
            </a:extLst>
          </p:cNvPr>
          <p:cNvSpPr/>
          <p:nvPr/>
        </p:nvSpPr>
        <p:spPr>
          <a:xfrm>
            <a:off x="4758266" y="2556933"/>
            <a:ext cx="1524001" cy="431800"/>
          </a:xfrm>
          <a:prstGeom prst="wedgeRectCallout">
            <a:avLst>
              <a:gd name="adj1" fmla="val -78378"/>
              <a:gd name="adj2" fmla="val 12426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굴착 위치</a:t>
            </a:r>
          </a:p>
        </p:txBody>
      </p:sp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002ABA84-524C-46F2-86A9-499961F8EFBB}"/>
              </a:ext>
            </a:extLst>
          </p:cNvPr>
          <p:cNvSpPr/>
          <p:nvPr/>
        </p:nvSpPr>
        <p:spPr>
          <a:xfrm>
            <a:off x="1483179" y="2341033"/>
            <a:ext cx="1524001" cy="431800"/>
          </a:xfrm>
          <a:prstGeom prst="wedgeRectCallout">
            <a:avLst>
              <a:gd name="adj1" fmla="val 32733"/>
              <a:gd name="adj2" fmla="val 1046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외부 </a:t>
            </a:r>
            <a:r>
              <a:rPr lang="en-US" altLang="ko-KR" dirty="0">
                <a:solidFill>
                  <a:schemeClr val="tx1"/>
                </a:solidFill>
              </a:rPr>
              <a:t>E/V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3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4E00DD6-DDBB-46A7-B6E2-60BEE930F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8" name="평행 사변형 7">
            <a:extLst>
              <a:ext uri="{FF2B5EF4-FFF2-40B4-BE49-F238E27FC236}">
                <a16:creationId xmlns:a16="http://schemas.microsoft.com/office/drawing/2014/main" id="{014CDD20-6EFA-48A3-8409-5ADE36065E37}"/>
              </a:ext>
            </a:extLst>
          </p:cNvPr>
          <p:cNvSpPr/>
          <p:nvPr/>
        </p:nvSpPr>
        <p:spPr>
          <a:xfrm rot="860178">
            <a:off x="6160129" y="3063024"/>
            <a:ext cx="2887738" cy="881149"/>
          </a:xfrm>
          <a:prstGeom prst="parallelogram">
            <a:avLst>
              <a:gd name="adj" fmla="val 130218"/>
            </a:avLst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말풍선: 사각형 8">
            <a:extLst>
              <a:ext uri="{FF2B5EF4-FFF2-40B4-BE49-F238E27FC236}">
                <a16:creationId xmlns:a16="http://schemas.microsoft.com/office/drawing/2014/main" id="{CDC10986-D2B5-495F-9F22-7195A259581A}"/>
              </a:ext>
            </a:extLst>
          </p:cNvPr>
          <p:cNvSpPr/>
          <p:nvPr/>
        </p:nvSpPr>
        <p:spPr>
          <a:xfrm>
            <a:off x="8847725" y="2387599"/>
            <a:ext cx="1524001" cy="431800"/>
          </a:xfrm>
          <a:prstGeom prst="wedgeRectCallout">
            <a:avLst>
              <a:gd name="adj1" fmla="val -76711"/>
              <a:gd name="adj2" fmla="val 12622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굴착 위치</a:t>
            </a:r>
          </a:p>
        </p:txBody>
      </p:sp>
    </p:spTree>
    <p:extLst>
      <p:ext uri="{BB962C8B-B14F-4D97-AF65-F5344CB8AC3E}">
        <p14:creationId xmlns:p14="http://schemas.microsoft.com/office/powerpoint/2010/main" val="401352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07C0D5D-BF56-44F1-A151-C79D5C66E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7" name="평행 사변형 6">
            <a:extLst>
              <a:ext uri="{FF2B5EF4-FFF2-40B4-BE49-F238E27FC236}">
                <a16:creationId xmlns:a16="http://schemas.microsoft.com/office/drawing/2014/main" id="{62B4293F-01F5-4B80-B989-D5CB76B3D477}"/>
              </a:ext>
            </a:extLst>
          </p:cNvPr>
          <p:cNvSpPr/>
          <p:nvPr/>
        </p:nvSpPr>
        <p:spPr>
          <a:xfrm rot="10521195">
            <a:off x="5374775" y="4073895"/>
            <a:ext cx="2649909" cy="1345073"/>
          </a:xfrm>
          <a:prstGeom prst="parallelogram">
            <a:avLst>
              <a:gd name="adj" fmla="val 54308"/>
            </a:avLst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8B657295-521F-454B-9DEF-CDD7FC31CEC5}"/>
              </a:ext>
            </a:extLst>
          </p:cNvPr>
          <p:cNvSpPr/>
          <p:nvPr/>
        </p:nvSpPr>
        <p:spPr>
          <a:xfrm>
            <a:off x="4673598" y="2912534"/>
            <a:ext cx="1524001" cy="431800"/>
          </a:xfrm>
          <a:prstGeom prst="wedgeRectCallout">
            <a:avLst>
              <a:gd name="adj1" fmla="val 49956"/>
              <a:gd name="adj2" fmla="val 1791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굴착 위치</a:t>
            </a:r>
          </a:p>
        </p:txBody>
      </p:sp>
    </p:spTree>
    <p:extLst>
      <p:ext uri="{BB962C8B-B14F-4D97-AF65-F5344CB8AC3E}">
        <p14:creationId xmlns:p14="http://schemas.microsoft.com/office/powerpoint/2010/main" val="840041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</Words>
  <Application>Microsoft Office PowerPoint</Application>
  <PresentationFormat>와이드스크린</PresentationFormat>
  <Paragraphs>4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SHLEE</dc:creator>
  <cp:lastModifiedBy>SHLEE</cp:lastModifiedBy>
  <cp:revision>4</cp:revision>
  <dcterms:created xsi:type="dcterms:W3CDTF">2026-04-27T06:51:15Z</dcterms:created>
  <dcterms:modified xsi:type="dcterms:W3CDTF">2026-04-27T06:54:47Z</dcterms:modified>
</cp:coreProperties>
</file>